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132b9223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132b9223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logo, very basic trig, and very basic fourier transform of a cosine wave, won’t bore you with this easy stuff. Fourier breaks down a waves sin and cos components. Output represents the freq domain.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32b9223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32b9223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15f89d0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15f89d0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132b9223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132b9223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132b9223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132b9223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Quickly name each feature and tell the progress, nothing else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132b9223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132b9223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132b9223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132b9223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132b9223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132b9223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32b9223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32b9223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32b9223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32b9223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1606825" y="1452175"/>
            <a:ext cx="8083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Cycle 1 Group 3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Impact"/>
                <a:ea typeface="Impact"/>
                <a:cs typeface="Impact"/>
                <a:sym typeface="Impact"/>
              </a:rPr>
              <a:t>S</a:t>
            </a:r>
            <a:r>
              <a:rPr lang="en" sz="5200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K</a:t>
            </a:r>
            <a:r>
              <a:rPr lang="en" sz="5200">
                <a:latin typeface="Impact"/>
                <a:ea typeface="Impact"/>
                <a:cs typeface="Impact"/>
                <a:sym typeface="Impact"/>
              </a:rPr>
              <a:t>Y</a:t>
            </a:r>
            <a:r>
              <a:rPr lang="en" sz="52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5200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R</a:t>
            </a:r>
            <a:r>
              <a:rPr lang="en" sz="5200">
                <a:latin typeface="Impact"/>
                <a:ea typeface="Impact"/>
                <a:cs typeface="Impact"/>
                <a:sym typeface="Impact"/>
              </a:rPr>
              <a:t>A</a:t>
            </a:r>
            <a:r>
              <a:rPr lang="en" sz="5200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  <a:r>
              <a:rPr lang="en" sz="5200">
                <a:latin typeface="Impact"/>
                <a:ea typeface="Impact"/>
                <a:cs typeface="Impact"/>
                <a:sym typeface="Impact"/>
              </a:rPr>
              <a:t>E</a:t>
            </a:r>
            <a:r>
              <a:rPr lang="en" sz="5200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R</a:t>
            </a:r>
            <a:r>
              <a:rPr lang="en" sz="5200">
                <a:latin typeface="Impact"/>
                <a:ea typeface="Impact"/>
                <a:cs typeface="Impact"/>
                <a:sym typeface="Impact"/>
              </a:rPr>
              <a:t>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220625" y="4465625"/>
            <a:ext cx="6856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Gadek, Nicholas Knowles, Emmanuel Owusu, Jeffrey Perreault, Timothy Scott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Importing modules from anywhere within a python project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Angle calculations to track car to walls and checkpoint relations, along with direction to walls and checkpoint.</a:t>
            </a:r>
            <a:endParaRPr sz="1800"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00" y="2946075"/>
            <a:ext cx="1913226" cy="191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375" y="3077900"/>
            <a:ext cx="2576399" cy="18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475" y="3077900"/>
            <a:ext cx="3704406" cy="18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Cycle 2: We expect to focus on testing our features  and doing code review more often as we finish coding and complete more features. We also expect to finish coding our VM.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Cycle 3: We expect to have all testing and coding completed and a complete game.</a:t>
            </a:r>
            <a:endParaRPr sz="1800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88" y="2925275"/>
            <a:ext cx="3302726" cy="18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3833350" y="4720675"/>
            <a:ext cx="3992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System/Cycle Intent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Design and Features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Demo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Process/Tools/Standards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Lessons Learned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Next Steps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and Cycle Intent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351750"/>
            <a:ext cx="3735000" cy="3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System:  </a:t>
            </a:r>
            <a:r>
              <a:rPr lang="en" sz="1800"/>
              <a:t>Sky Racers is a fun racing game that allows users to create code controlled cars and custom tracks.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Cycle:  To have code controlled cars, custom track importing and several other racing elements. This includes car and wall collision, racing physics, sound effects, a lap counter and a lap timer.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300" y="1668300"/>
            <a:ext cx="3857726" cy="21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6113950" y="3875050"/>
            <a:ext cx="3992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Features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Complex Collision	 (in test)		Custom Map Importing (in test)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Physics (in test)				Sound (code reviewed)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Lap Tracker (in test)			High Score Tracking (unstarted)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Animations (in coding)			Virtual Machine (in coding)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User Interface (unstarted)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Map Importing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74475"/>
            <a:ext cx="3942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 is a level editor program that allows the user to upload </a:t>
            </a:r>
            <a:r>
              <a:rPr lang="en" sz="1800"/>
              <a:t>their</a:t>
            </a:r>
            <a:r>
              <a:rPr lang="en" sz="1800"/>
              <a:t> own map image and create </a:t>
            </a:r>
            <a:r>
              <a:rPr lang="en" sz="1800"/>
              <a:t>boundaries</a:t>
            </a:r>
            <a:r>
              <a:rPr lang="en" sz="1800"/>
              <a:t>, checkpoints and start positions needed for gameplay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Constraints: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The image has to be a png file with the </a:t>
            </a:r>
            <a:r>
              <a:rPr lang="en" sz="1800"/>
              <a:t>dimensions</a:t>
            </a:r>
            <a:r>
              <a:rPr lang="en" sz="1800"/>
              <a:t> 1024, 768</a:t>
            </a:r>
            <a:endParaRPr sz="1800"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8790" l="21235" r="23849" t="14232"/>
          <a:stretch/>
        </p:blipFill>
        <p:spPr>
          <a:xfrm>
            <a:off x="5586875" y="1574475"/>
            <a:ext cx="3367075" cy="265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 Tracker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Tracks checkpoint progress and lap count. Also tracks total race time, current lap time, and best lap time.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Constraints: None</a:t>
            </a:r>
            <a:endParaRPr sz="1800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750" y="2076600"/>
            <a:ext cx="4732150" cy="26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5449350" y="4738450"/>
            <a:ext cx="3992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gameplay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185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user creates a text file that includes statements of how the car should act. The input can have if </a:t>
            </a:r>
            <a:r>
              <a:rPr lang="en" sz="1400"/>
              <a:t>statements</a:t>
            </a:r>
            <a:r>
              <a:rPr lang="en" sz="1400"/>
              <a:t> and commands that the user writes. The input decides if the distance or angle from a wall or checkpoint is within the set parameters. If not, the car will turn to correct itself and reach the set parameters.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Constraints: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-Limited number of AI commands to input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-The current AI doesn’t fully compensate for added movement from the physics engine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-Too much user input may cause system lag in older devices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Process/Tools/Standards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Bit Bucket was used for code </a:t>
            </a:r>
            <a:r>
              <a:rPr lang="en" sz="1800"/>
              <a:t>organization</a:t>
            </a:r>
            <a:r>
              <a:rPr lang="en" sz="1800"/>
              <a:t> and management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Weekly Status Reports, hours and feature progress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Testing and code review of every completed feature</a:t>
            </a:r>
            <a:endParaRPr sz="1800"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25" y="1567550"/>
            <a:ext cx="528075" cy="5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713" y="3107150"/>
            <a:ext cx="231457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3199825" y="4478750"/>
            <a:ext cx="3992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actual test or code review process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